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2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1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1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6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8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4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8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4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AAEB8-F950-406A-A41E-429910FE59DD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3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191070"/>
              </p:ext>
            </p:extLst>
          </p:nvPr>
        </p:nvGraphicFramePr>
        <p:xfrm>
          <a:off x="152400" y="939760"/>
          <a:ext cx="6477000" cy="1620253"/>
        </p:xfrm>
        <a:graphic>
          <a:graphicData uri="http://schemas.openxmlformats.org/drawingml/2006/table">
            <a:tbl>
              <a:tblPr/>
              <a:tblGrid>
                <a:gridCol w="1285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6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32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6086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Behavior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entury Gothic"/>
                          <a:ea typeface="Times New Roman"/>
                        </a:rPr>
                        <a:t>Monday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entury Gothic"/>
                          <a:ea typeface="Times New Roman"/>
                        </a:rPr>
                        <a:t>Tuesday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entury Gothic"/>
                          <a:ea typeface="Times New Roman"/>
                        </a:rPr>
                        <a:t>Wednesday</a:t>
                      </a: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entury Gothic"/>
                          <a:ea typeface="Times New Roman"/>
                        </a:rPr>
                        <a:t>Thursday</a:t>
                      </a: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entury Gothic"/>
                          <a:ea typeface="Times New Roman"/>
                        </a:rPr>
                        <a:t>Friday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0938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Behavior Notes:</a:t>
                      </a:r>
                      <a:r>
                        <a:rPr kumimoji="0" lang="en-US" sz="11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818508"/>
              </p:ext>
            </p:extLst>
          </p:nvPr>
        </p:nvGraphicFramePr>
        <p:xfrm>
          <a:off x="152400" y="2696553"/>
          <a:ext cx="6486554" cy="3887435"/>
        </p:xfrm>
        <a:graphic>
          <a:graphicData uri="http://schemas.openxmlformats.org/drawingml/2006/table">
            <a:tbl>
              <a:tblPr/>
              <a:tblGrid>
                <a:gridCol w="390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5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entury Gothic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Monday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Tuesday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Wednesday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Thursday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8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entury Gothic"/>
                          <a:ea typeface="Times New Roman"/>
                        </a:rPr>
                        <a:t>Phonograms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 phonograms this week.</a:t>
                      </a: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61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entury Gothic"/>
                          <a:ea typeface="Times New Roman"/>
                        </a:rPr>
                        <a:t>Spelling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 spelling words this week.</a:t>
                      </a: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55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entury Gothic"/>
                          <a:ea typeface="Times New Roman"/>
                        </a:rPr>
                        <a:t>Reading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0" dirty="0">
                          <a:latin typeface="Century Gothic" panose="020B0502020202020204" pitchFamily="34" charset="0"/>
                          <a:ea typeface="Times New Roman"/>
                        </a:rPr>
                        <a:t>Read </a:t>
                      </a:r>
                      <a:r>
                        <a:rPr lang="en-US" sz="1400" b="0" baseline="0" dirty="0">
                          <a:latin typeface="Century Gothic" panose="020B0502020202020204" pitchFamily="34" charset="0"/>
                          <a:ea typeface="Times New Roman"/>
                        </a:rPr>
                        <a:t>for </a:t>
                      </a:r>
                      <a:r>
                        <a:rPr lang="en-US" sz="1400" b="0" dirty="0">
                          <a:latin typeface="Century Gothic" panose="020B0502020202020204" pitchFamily="34" charset="0"/>
                          <a:ea typeface="Times New Roman"/>
                        </a:rPr>
                        <a:t>15-20 minutes</a:t>
                      </a:r>
                      <a:r>
                        <a:rPr lang="en-US" sz="1400" b="0" baseline="0" dirty="0">
                          <a:latin typeface="Century Gothic" panose="020B0502020202020204" pitchFamily="34" charset="0"/>
                          <a:ea typeface="Times New Roman"/>
                        </a:rPr>
                        <a:t> and r</a:t>
                      </a:r>
                      <a:r>
                        <a:rPr lang="en-US" sz="1400" b="0" dirty="0">
                          <a:latin typeface="Century Gothic" panose="020B0502020202020204" pitchFamily="34" charset="0"/>
                          <a:ea typeface="Times New Roman"/>
                        </a:rPr>
                        <a:t>ecord your reading in the space provided below.</a:t>
                      </a:r>
                      <a:endParaRPr lang="en-US" sz="1400" dirty="0">
                        <a:latin typeface="Century Gothic"/>
                        <a:ea typeface="Times New Roman"/>
                      </a:endParaRPr>
                    </a:p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302890"/>
              </p:ext>
            </p:extLst>
          </p:nvPr>
        </p:nvGraphicFramePr>
        <p:xfrm>
          <a:off x="190500" y="6768617"/>
          <a:ext cx="6477000" cy="1657353"/>
        </p:xfrm>
        <a:graphic>
          <a:graphicData uri="http://schemas.openxmlformats.org/drawingml/2006/table">
            <a:tbl>
              <a:tblPr/>
              <a:tblGrid>
                <a:gridCol w="959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6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7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78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Day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Title of Book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Who read? (circle one)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3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Monday 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3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Tuesday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3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Wednesday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3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Thursday 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046756" y="76200"/>
            <a:ext cx="27350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Name: __________________________</a:t>
            </a:r>
            <a:endParaRPr kumimoji="0" 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86106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Parent Signature: _________________________________________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52400" y="87868"/>
            <a:ext cx="19463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entury Gothic" pitchFamily="34" charset="0"/>
                <a:cs typeface="Arial" pitchFamily="34" charset="0"/>
              </a:rPr>
              <a:t>May 13</a:t>
            </a:r>
            <a:r>
              <a:rPr lang="en-US" baseline="30000" dirty="0">
                <a:latin typeface="Century Gothic" pitchFamily="34" charset="0"/>
                <a:cs typeface="Arial" pitchFamily="34" charset="0"/>
              </a:rPr>
              <a:t>th</a:t>
            </a:r>
            <a:r>
              <a:rPr lang="en-US" dirty="0">
                <a:latin typeface="Century Gothic" pitchFamily="34" charset="0"/>
                <a:cs typeface="Arial" pitchFamily="34" charset="0"/>
              </a:rPr>
              <a:t> -17</a:t>
            </a:r>
            <a:r>
              <a:rPr lang="en-US" baseline="30000" dirty="0">
                <a:latin typeface="Century Gothic" pitchFamily="34" charset="0"/>
                <a:cs typeface="Arial" pitchFamily="34" charset="0"/>
              </a:rPr>
              <a:t>th</a:t>
            </a:r>
            <a:r>
              <a:rPr lang="en-US" dirty="0">
                <a:latin typeface="Century Gothic" pitchFamily="34" charset="0"/>
                <a:cs typeface="Arial" pitchFamily="34" charset="0"/>
              </a:rPr>
              <a:t>    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7" descr="Untitled-8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51395"/>
            <a:ext cx="5486400" cy="66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21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61B28377E40F45870BA48950309D0F" ma:contentTypeVersion="13" ma:contentTypeDescription="Create a new document." ma:contentTypeScope="" ma:versionID="a127f42abc97bfea500bdbe3b31e8ee8">
  <xsd:schema xmlns:xsd="http://www.w3.org/2001/XMLSchema" xmlns:xs="http://www.w3.org/2001/XMLSchema" xmlns:p="http://schemas.microsoft.com/office/2006/metadata/properties" xmlns:ns3="34dbb066-c5a1-4ad9-859f-ef73d0bd1f19" xmlns:ns4="8920cb9c-30a9-4f05-8b0c-fe5bab6ae4e0" targetNamespace="http://schemas.microsoft.com/office/2006/metadata/properties" ma:root="true" ma:fieldsID="e3ca35772ffc4ffd2fca99dd55f78ac8" ns3:_="" ns4:_="">
    <xsd:import namespace="34dbb066-c5a1-4ad9-859f-ef73d0bd1f19"/>
    <xsd:import namespace="8920cb9c-30a9-4f05-8b0c-fe5bab6ae4e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bb066-c5a1-4ad9-859f-ef73d0bd1f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20cb9c-30a9-4f05-8b0c-fe5bab6ae4e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93E49A-CCE8-46FE-B534-2A237CE319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8A8CD1-426D-42B7-A155-29303CCBBB5A}">
  <ds:schemaRefs>
    <ds:schemaRef ds:uri="34dbb066-c5a1-4ad9-859f-ef73d0bd1f19"/>
    <ds:schemaRef ds:uri="8920cb9c-30a9-4f05-8b0c-fe5bab6ae4e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662D1E2-1B6A-483F-BE3C-7F1DBE575CD2}">
  <ds:schemaRefs>
    <ds:schemaRef ds:uri="34dbb066-c5a1-4ad9-859f-ef73d0bd1f19"/>
    <ds:schemaRef ds:uri="8920cb9c-30a9-4f05-8b0c-fe5bab6ae4e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76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Neal, Angie</dc:creator>
  <cp:lastModifiedBy>Douglas, Tammy</cp:lastModifiedBy>
  <cp:revision>8</cp:revision>
  <cp:lastPrinted>2016-04-20T20:48:07Z</cp:lastPrinted>
  <dcterms:created xsi:type="dcterms:W3CDTF">2015-10-21T22:34:56Z</dcterms:created>
  <dcterms:modified xsi:type="dcterms:W3CDTF">2024-05-09T19:27:50Z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0x0101002F61B28377E40F45870BA48950309D0F</vt:lpwstr>
  </property>
</Properties>
</file>